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3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8"/>
    <p:restoredTop sz="94641"/>
  </p:normalViewPr>
  <p:slideViewPr>
    <p:cSldViewPr snapToGrid="0" snapToObjects="1">
      <p:cViewPr varScale="1">
        <p:scale>
          <a:sx n="214" d="100"/>
          <a:sy n="214" d="100"/>
        </p:scale>
        <p:origin x="3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na Angelova" userId="10dc1e8d-b96b-41e1-a76f-2e3776239b34" providerId="ADAL" clId="{8E2BDB61-A1E2-4106-8393-39ED94C167C1}"/>
    <pc:docChg chg="modSld">
      <pc:chgData name="Yuliana Angelova" userId="10dc1e8d-b96b-41e1-a76f-2e3776239b34" providerId="ADAL" clId="{8E2BDB61-A1E2-4106-8393-39ED94C167C1}" dt="2021-03-19T11:55:38.738" v="0" actId="14100"/>
      <pc:docMkLst>
        <pc:docMk/>
      </pc:docMkLst>
      <pc:sldChg chg="modSp mod">
        <pc:chgData name="Yuliana Angelova" userId="10dc1e8d-b96b-41e1-a76f-2e3776239b34" providerId="ADAL" clId="{8E2BDB61-A1E2-4106-8393-39ED94C167C1}" dt="2021-03-19T11:55:38.738" v="0" actId="14100"/>
        <pc:sldMkLst>
          <pc:docMk/>
          <pc:sldMk cId="815973133" sldId="263"/>
        </pc:sldMkLst>
        <pc:spChg chg="mod">
          <ac:chgData name="Yuliana Angelova" userId="10dc1e8d-b96b-41e1-a76f-2e3776239b34" providerId="ADAL" clId="{8E2BDB61-A1E2-4106-8393-39ED94C167C1}" dt="2021-03-19T11:55:38.738" v="0" actId="14100"/>
          <ac:spMkLst>
            <pc:docMk/>
            <pc:sldMk cId="815973133" sldId="263"/>
            <ac:spMk id="3" creationId="{D5AF8C05-2652-DD44-95E4-0152981877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04" y="841772"/>
            <a:ext cx="78953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4" y="2701528"/>
            <a:ext cx="78953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2383" y="453082"/>
            <a:ext cx="1645288" cy="38724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72" y="453082"/>
            <a:ext cx="6245830" cy="38724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78" y="946827"/>
            <a:ext cx="3883439" cy="32942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676" y="946826"/>
            <a:ext cx="3883439" cy="32942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2" y="946826"/>
            <a:ext cx="3849190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F4CB81-64AF-7D45-AB6D-C7040F2A99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0936" y="1394299"/>
            <a:ext cx="3840307" cy="284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D9AFEE9-4EE3-484C-A80B-6610612C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2808" y="1394298"/>
            <a:ext cx="3840307" cy="284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7FBA19-B673-6840-A6B2-62C1E2AE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180875"/>
            <a:ext cx="7860806" cy="467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8CC158-F26E-8043-AE42-17E931CAB99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75221" y="946826"/>
            <a:ext cx="3849190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824604"/>
            <a:ext cx="280192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126" y="824604"/>
            <a:ext cx="5002990" cy="34164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51" y="2107660"/>
            <a:ext cx="2801927" cy="21334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95412" y="824603"/>
            <a:ext cx="5027704" cy="357118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A0CD6-6B95-804E-A63F-711944D3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824604"/>
            <a:ext cx="278467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B353B4-E17F-2B4C-BB3B-5DA362E8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804" y="2107660"/>
            <a:ext cx="2784674" cy="21334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177" y="972766"/>
            <a:ext cx="7903938" cy="332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F589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D1D1D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D6802-0604-FC47-9D81-8B96C699F25F}"/>
              </a:ext>
            </a:extLst>
          </p:cNvPr>
          <p:cNvSpPr txBox="1"/>
          <p:nvPr/>
        </p:nvSpPr>
        <p:spPr>
          <a:xfrm>
            <a:off x="830095" y="4001311"/>
            <a:ext cx="3904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Call to action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68F5-9EE2-694F-B82A-93586961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8C05-2652-DD44-95E4-01529818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972766"/>
            <a:ext cx="6505369" cy="332056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24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DDCBC-2503-4286-AC52-AA44D273C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53D64-813E-4C73-818A-6888D49F2151}">
  <ds:schemaRefs>
    <ds:schemaRef ds:uri="http://purl.org/dc/terms/"/>
    <ds:schemaRef ds:uri="http://schemas.microsoft.com/sharepoint/v3"/>
    <ds:schemaRef ds:uri="http://schemas.microsoft.com/office/2006/documentManagement/types"/>
    <ds:schemaRef ds:uri="eb3f7de7-c935-4ca6-a12c-1f73773710ec"/>
    <ds:schemaRef ds:uri="http://purl.org/dc/elements/1.1/"/>
    <ds:schemaRef ds:uri="http://schemas.microsoft.com/office/2006/metadata/properties"/>
    <ds:schemaRef ds:uri="f41fa17a-99c4-4c5f-bcb4-a52bd907e64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CECCF8-8A37-4A82-AB3B-4F98FDC080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5</Words>
  <Application>Microsoft Office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Yuliana Angelova</cp:lastModifiedBy>
  <cp:revision>20</cp:revision>
  <dcterms:created xsi:type="dcterms:W3CDTF">2019-02-19T08:25:53Z</dcterms:created>
  <dcterms:modified xsi:type="dcterms:W3CDTF">2021-03-19T11:55:44Z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