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8"/>
    <p:restoredTop sz="94641"/>
  </p:normalViewPr>
  <p:slideViewPr>
    <p:cSldViewPr snapToGrid="0" snapToObjects="1">
      <p:cViewPr varScale="1">
        <p:scale>
          <a:sx n="142" d="100"/>
          <a:sy n="142" d="100"/>
        </p:scale>
        <p:origin x="1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804" y="841772"/>
            <a:ext cx="78953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804" y="2701528"/>
            <a:ext cx="78953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2383" y="453082"/>
            <a:ext cx="1645288" cy="38724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72" y="453082"/>
            <a:ext cx="6245830" cy="38724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178" y="946827"/>
            <a:ext cx="3883439" cy="32942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676" y="946826"/>
            <a:ext cx="3883439" cy="32942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2" y="946826"/>
            <a:ext cx="3849190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8F4CB81-64AF-7D45-AB6D-C7040F2A993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0936" y="1394299"/>
            <a:ext cx="3840307" cy="284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D9AFEE9-4EE3-484C-A80B-6610612C1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2808" y="1394298"/>
            <a:ext cx="3840307" cy="2846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7FBA19-B673-6840-A6B2-62C1E2AEA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09" y="180875"/>
            <a:ext cx="7860806" cy="467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68CC158-F26E-8043-AE42-17E931CAB99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375221" y="946826"/>
            <a:ext cx="3849190" cy="37613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33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51" y="824604"/>
            <a:ext cx="280192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126" y="824604"/>
            <a:ext cx="5002990" cy="34164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551" y="2107660"/>
            <a:ext cx="2801927" cy="21334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95412" y="824603"/>
            <a:ext cx="5027704" cy="357118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2A0CD6-6B95-804E-A63F-711944D3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04" y="824604"/>
            <a:ext cx="278467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B353B4-E17F-2B4C-BB3B-5DA362E8C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804" y="2107660"/>
            <a:ext cx="2784674" cy="21334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06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4A9FC-2793-5F4D-AD69-1772F3321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177" y="180875"/>
            <a:ext cx="7903938" cy="46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177" y="972766"/>
            <a:ext cx="7903938" cy="332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18202" y="4493419"/>
            <a:ext cx="6482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C061-A80E-6C4B-915E-5A922F6B845E}" type="datetimeFigureOut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4321" y="4493419"/>
            <a:ext cx="36005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9157" y="4499212"/>
            <a:ext cx="4539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A9FC-2793-5F4D-AD69-1772F3321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1F589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D1D1D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D1D1D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4D6802-0604-FC47-9D81-8B96C699F25F}"/>
              </a:ext>
            </a:extLst>
          </p:cNvPr>
          <p:cNvSpPr txBox="1"/>
          <p:nvPr/>
        </p:nvSpPr>
        <p:spPr>
          <a:xfrm>
            <a:off x="830095" y="4001311"/>
            <a:ext cx="39040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Call to action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3899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68F5-9EE2-694F-B82A-93586961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8C05-2652-DD44-95E4-015298187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24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19E0C6-2F2A-4DF2-9023-95FBD26CC8CD}"/>
</file>

<file path=customXml/itemProps2.xml><?xml version="1.0" encoding="utf-8"?>
<ds:datastoreItem xmlns:ds="http://schemas.openxmlformats.org/officeDocument/2006/customXml" ds:itemID="{11239018-9162-46D8-A748-B90EAC02411D}"/>
</file>

<file path=customXml/itemProps3.xml><?xml version="1.0" encoding="utf-8"?>
<ds:datastoreItem xmlns:ds="http://schemas.openxmlformats.org/officeDocument/2006/customXml" ds:itemID="{5B262FF8-62C3-40D8-B379-676D47800A0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5</Words>
  <Application>Microsoft Macintosh PowerPoint</Application>
  <PresentationFormat>On-screen Show (16:9)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Daniel Schroeder</cp:lastModifiedBy>
  <cp:revision>21</cp:revision>
  <dcterms:created xsi:type="dcterms:W3CDTF">2019-02-19T08:25:53Z</dcterms:created>
  <dcterms:modified xsi:type="dcterms:W3CDTF">2022-03-01T10:51:12Z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