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sldIdLst>
    <p:sldId id="256" r:id="rId5"/>
    <p:sldId id="261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58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41"/>
  </p:normalViewPr>
  <p:slideViewPr>
    <p:cSldViewPr snapToGrid="0" snapToObjects="1">
      <p:cViewPr varScale="1">
        <p:scale>
          <a:sx n="63" d="100"/>
          <a:sy n="63" d="100"/>
        </p:scale>
        <p:origin x="13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52DEE8C-628E-DA4C-8495-984E444489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38254" y="6049658"/>
            <a:ext cx="6678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0C061-A80E-6C4B-915E-5A922F6B845E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432C76A-6591-9244-95C4-AE5DA6AC09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25348" y="6049658"/>
            <a:ext cx="316064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B158056-AF5D-A949-830B-F69ECB8753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81979" y="6055451"/>
            <a:ext cx="76291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4A9FC-2793-5F4D-AD69-1772F3321F7C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3E461F26-9F4C-D64B-8D19-ADF79B057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052" y="864704"/>
            <a:ext cx="7726845" cy="5034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73C3EBD-97F5-7F4E-8D80-4AD094B1F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247" y="152295"/>
            <a:ext cx="7662510" cy="6130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01853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0077" y="168965"/>
            <a:ext cx="1274819" cy="573946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7930" y="168965"/>
            <a:ext cx="6311349" cy="573946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367901A-0864-EA4F-92CD-858C43B6B244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3238254" y="6049658"/>
            <a:ext cx="6678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0C061-A80E-6C4B-915E-5A922F6B845E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E21FD16-E22D-6A46-9E43-0F4625DAFAC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25348" y="6049658"/>
            <a:ext cx="316064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843D20A-77A7-584C-B273-60865062E8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81979" y="6055451"/>
            <a:ext cx="76291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4A9FC-2793-5F4D-AD69-1772F3321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541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7871" y="1201494"/>
            <a:ext cx="7697026" cy="2387600"/>
          </a:xfrm>
          <a:prstGeom prst="rect">
            <a:avLst/>
          </a:prstGeom>
        </p:spPr>
        <p:txBody>
          <a:bodyPr anchor="b"/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871" y="3681169"/>
            <a:ext cx="7697025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EE909D7A-019B-B642-99FF-3C460CAD05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38254" y="6049658"/>
            <a:ext cx="6678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0C061-A80E-6C4B-915E-5A922F6B845E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05B22C2-BF1C-B54B-B862-25C0219A3A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25348" y="6049658"/>
            <a:ext cx="316064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8255DF9-0ED5-854D-A781-3CB80B0A10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81979" y="6055451"/>
            <a:ext cx="76291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4A9FC-2793-5F4D-AD69-1772F3321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020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7688" y="924340"/>
            <a:ext cx="3776870" cy="49955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53948" y="924340"/>
            <a:ext cx="3790949" cy="49955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075B1E0-33D5-4A4A-B8CA-78AB0965B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247" y="152295"/>
            <a:ext cx="7662510" cy="6130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5C4DF50-D942-1D45-9A85-6861140ACE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38254" y="6049658"/>
            <a:ext cx="6678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0C061-A80E-6C4B-915E-5A922F6B845E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4C60CB6E-799C-114E-82DC-0DE4BDC96B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25348" y="6049658"/>
            <a:ext cx="316064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7E39244-9127-2044-9CB6-19ABB34277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81979" y="6055451"/>
            <a:ext cx="76291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4A9FC-2793-5F4D-AD69-1772F3321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534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366" y="938089"/>
            <a:ext cx="3806129" cy="5983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049D8844-74AC-D84C-A1E3-15BC30412C6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3238254" y="6049658"/>
            <a:ext cx="6678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0C061-A80E-6C4B-915E-5A922F6B845E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C14024F4-7C6B-C444-B0F8-1821C64D6F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25348" y="6049658"/>
            <a:ext cx="316064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16DF0B09-B59D-1E43-837E-21C69BF99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81979" y="6055451"/>
            <a:ext cx="76291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4A9FC-2793-5F4D-AD69-1772F3321F7C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1C4D4138-81B8-684C-983C-663FEF696242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254506" y="938089"/>
            <a:ext cx="3816067" cy="5983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BFA7B1D-B464-0742-A3FA-C1854210920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377688" y="1649896"/>
            <a:ext cx="3776870" cy="42700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8977B2B7-5749-6D45-B493-F01BA7F1C1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53948" y="1649896"/>
            <a:ext cx="3790949" cy="42700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A5536C2C-8F59-0B4D-9F45-5E29C324C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247" y="152295"/>
            <a:ext cx="7662510" cy="6130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3696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D07B613-B6C3-0A4C-8A06-6466F61555E2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3238254" y="6049658"/>
            <a:ext cx="6678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0C061-A80E-6C4B-915E-5A922F6B845E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457EEC47-F485-1446-96F3-6320E1347DF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25348" y="6049658"/>
            <a:ext cx="316064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911ACB2-CA49-914B-AC70-E16F86A21E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81979" y="6055451"/>
            <a:ext cx="76291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4A9FC-2793-5F4D-AD69-1772F3321F7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2E088E94-8A59-D14F-843A-EC61A5702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247" y="152295"/>
            <a:ext cx="7662510" cy="6130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333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2802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930" y="773723"/>
            <a:ext cx="356814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5347" y="773723"/>
            <a:ext cx="4019549" cy="515229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7930" y="2373923"/>
            <a:ext cx="3568148" cy="34871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AF05801-4B16-7C47-B369-0585AD4BF699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3238254" y="6049658"/>
            <a:ext cx="6678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0C061-A80E-6C4B-915E-5A922F6B845E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06A92D79-6323-BA46-841C-8F562C800E5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25348" y="6049658"/>
            <a:ext cx="316064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DF3FCFE-5582-D64E-A642-A7DA987E29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81979" y="6055451"/>
            <a:ext cx="76291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4A9FC-2793-5F4D-AD69-1772F3321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410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02226" y="773723"/>
            <a:ext cx="5142670" cy="510654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D81341B-E0B6-874A-B6D3-E7BC9A62E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114" y="773723"/>
            <a:ext cx="2464904" cy="846355"/>
          </a:xfrm>
          <a:prstGeom prst="rect">
            <a:avLst/>
          </a:prstGeo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BFE097C1-ABE3-1443-9F1B-3CD5C6B3FB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8114" y="1719470"/>
            <a:ext cx="2464904" cy="41415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CB35B34C-7B34-3346-AD64-DBFC4559418F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3238254" y="6049658"/>
            <a:ext cx="6678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0C061-A80E-6C4B-915E-5A922F6B845E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363FE407-9E2A-3D43-A427-3B11F3F74A9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25348" y="6049658"/>
            <a:ext cx="316064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1035AE3F-CC2D-1941-A04C-C3B92212CD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81979" y="6055451"/>
            <a:ext cx="76291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4A9FC-2793-5F4D-AD69-1772F3321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485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8052" y="1083365"/>
            <a:ext cx="7726845" cy="4811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A18F4EA8-13A0-0446-BF93-9F865966E32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3238254" y="6049658"/>
            <a:ext cx="6678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0C061-A80E-6C4B-915E-5A922F6B845E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5EDB310-5EEC-1049-A5CE-5FE4906F243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25348" y="6049658"/>
            <a:ext cx="316064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D0561026-5E87-C844-9AB9-36C959484E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81979" y="6055451"/>
            <a:ext cx="76291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4A9FC-2793-5F4D-AD69-1772F3321F7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A8EBAF5C-FE9D-614F-B2EA-8EE281501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247" y="152295"/>
            <a:ext cx="7662510" cy="6130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57981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F1F781F6-E798-3643-AD4F-1DEC83EFC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09" y="142356"/>
            <a:ext cx="7687088" cy="4675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F41BF02-A989-6741-892B-C914B3888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7809" y="864704"/>
            <a:ext cx="7687088" cy="5034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EE35F1B0-6CB8-D543-A046-83020010A9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38254" y="6049658"/>
            <a:ext cx="6678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0C061-A80E-6C4B-915E-5A922F6B845E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A2D4781E-F16C-C74D-B4D3-7EF5D065FA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25348" y="6049658"/>
            <a:ext cx="316064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1FB1EB9-F3D3-9B4B-AC50-402D69622B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81979" y="6055451"/>
            <a:ext cx="76291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4A9FC-2793-5F4D-AD69-1772F3321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712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3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1F589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D1D1D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1D1D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1D1D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1D1D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1D1D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7819E8-B5A1-C14A-AE48-3C6E895B2B8B}"/>
              </a:ext>
            </a:extLst>
          </p:cNvPr>
          <p:cNvSpPr txBox="1"/>
          <p:nvPr/>
        </p:nvSpPr>
        <p:spPr>
          <a:xfrm>
            <a:off x="830095" y="5681024"/>
            <a:ext cx="390403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Call to action goes here</a:t>
            </a:r>
          </a:p>
        </p:txBody>
      </p:sp>
    </p:spTree>
    <p:extLst>
      <p:ext uri="{BB962C8B-B14F-4D97-AF65-F5344CB8AC3E}">
        <p14:creationId xmlns:p14="http://schemas.microsoft.com/office/powerpoint/2010/main" val="338993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EBB1A-E474-8543-B98F-5F96997EA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052" y="142356"/>
            <a:ext cx="7726845" cy="467561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AAD1D-6FD8-6D4E-9107-E4C961B3A6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088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43124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B846DA9B026F47BC126C9C0F736397" ma:contentTypeVersion="15" ma:contentTypeDescription="Create a new document." ma:contentTypeScope="" ma:versionID="ce8dec8a07c63634cb74d3cb8fbef98b">
  <xsd:schema xmlns:xsd="http://www.w3.org/2001/XMLSchema" xmlns:xs="http://www.w3.org/2001/XMLSchema" xmlns:p="http://schemas.microsoft.com/office/2006/metadata/properties" xmlns:ns1="http://schemas.microsoft.com/sharepoint/v3" xmlns:ns2="f41fa17a-99c4-4c5f-bcb4-a52bd907e64f" xmlns:ns3="eb3f7de7-c935-4ca6-a12c-1f73773710ec" targetNamespace="http://schemas.microsoft.com/office/2006/metadata/properties" ma:root="true" ma:fieldsID="a312b2e1ce3cfb6f1efe25ec849d6c30" ns1:_="" ns2:_="" ns3:_="">
    <xsd:import namespace="http://schemas.microsoft.com/sharepoint/v3"/>
    <xsd:import namespace="f41fa17a-99c4-4c5f-bcb4-a52bd907e64f"/>
    <xsd:import namespace="eb3f7de7-c935-4ca6-a12c-1f73773710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fa17a-99c4-4c5f-bcb4-a52bd907e6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72D48CA-3210-47B6-A769-FC6351C600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41fa17a-99c4-4c5f-bcb4-a52bd907e64f"/>
    <ds:schemaRef ds:uri="eb3f7de7-c935-4ca6-a12c-1f73773710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720352A-9F07-46EF-A818-CA6CFC2DD29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F99B96-6ABA-4D12-BDB7-E674AA389C64}">
  <ds:schemaRefs>
    <ds:schemaRef ds:uri="eb3f7de7-c935-4ca6-a12c-1f73773710ec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f41fa17a-99c4-4c5f-bcb4-a52bd907e64f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</TotalTime>
  <Words>5</Words>
  <Application>Microsoft Office PowerPoint</Application>
  <PresentationFormat>On-screen Show (4:3)</PresentationFormat>
  <Paragraphs>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Schroeder</dc:creator>
  <cp:lastModifiedBy>Viktoriya Petrova</cp:lastModifiedBy>
  <cp:revision>20</cp:revision>
  <dcterms:created xsi:type="dcterms:W3CDTF">2019-02-19T08:25:53Z</dcterms:created>
  <dcterms:modified xsi:type="dcterms:W3CDTF">2022-04-06T07:36:30Z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0x01010085B846DA9B026F47BC126C9C0F736397</vt:lpwstr>
  </property>
</Properties>
</file>